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2" d="100"/>
          <a:sy n="62" d="100"/>
        </p:scale>
        <p:origin x="1542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Estratégia Warzone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486400" cy="4525963"/>
          </a:xfrm>
        </p:spPr>
        <p:txBody>
          <a:bodyPr>
            <a:normAutofit/>
          </a:bodyPr>
          <a:lstStyle/>
          <a:p>
            <a:r>
              <a:rPr sz="2400" dirty="0"/>
              <a:t>🎯 1. </a:t>
            </a:r>
            <a:r>
              <a:rPr sz="2400" dirty="0" err="1"/>
              <a:t>Escolha</a:t>
            </a:r>
            <a:r>
              <a:rPr sz="2400" dirty="0"/>
              <a:t> </a:t>
            </a:r>
            <a:r>
              <a:rPr sz="2400" dirty="0" err="1"/>
              <a:t>bem</a:t>
            </a:r>
            <a:r>
              <a:rPr sz="2400" dirty="0"/>
              <a:t> </a:t>
            </a:r>
            <a:r>
              <a:rPr sz="2400" dirty="0" err="1"/>
              <a:t>seu</a:t>
            </a:r>
            <a:r>
              <a:rPr sz="2400" dirty="0"/>
              <a:t> local de </a:t>
            </a:r>
            <a:r>
              <a:rPr sz="2400" dirty="0" err="1"/>
              <a:t>aterrissagem</a:t>
            </a:r>
            <a:endParaRPr sz="2400" dirty="0"/>
          </a:p>
          <a:p>
            <a:r>
              <a:rPr sz="2400" dirty="0"/>
              <a:t>O </a:t>
            </a:r>
            <a:r>
              <a:rPr sz="2400" dirty="0" err="1"/>
              <a:t>início</a:t>
            </a:r>
            <a:r>
              <a:rPr sz="2400" dirty="0"/>
              <a:t> da </a:t>
            </a:r>
            <a:r>
              <a:rPr sz="2400" dirty="0" err="1"/>
              <a:t>partida</a:t>
            </a:r>
            <a:r>
              <a:rPr sz="2400" dirty="0"/>
              <a:t> é </a:t>
            </a:r>
            <a:r>
              <a:rPr sz="2400" dirty="0" err="1"/>
              <a:t>decisivo</a:t>
            </a:r>
            <a:r>
              <a:rPr sz="2400" dirty="0"/>
              <a:t>. Se </a:t>
            </a:r>
            <a:r>
              <a:rPr sz="2400" dirty="0" err="1"/>
              <a:t>você</a:t>
            </a:r>
            <a:r>
              <a:rPr sz="2400" dirty="0"/>
              <a:t> </a:t>
            </a:r>
            <a:r>
              <a:rPr sz="2400" dirty="0" err="1"/>
              <a:t>ainda</a:t>
            </a:r>
            <a:r>
              <a:rPr sz="2400" dirty="0"/>
              <a:t> </a:t>
            </a:r>
            <a:r>
              <a:rPr sz="2400" dirty="0" err="1"/>
              <a:t>está</a:t>
            </a:r>
            <a:r>
              <a:rPr sz="2400" dirty="0"/>
              <a:t> se </a:t>
            </a:r>
            <a:r>
              <a:rPr sz="2400" dirty="0" err="1"/>
              <a:t>adaptando</a:t>
            </a:r>
            <a:r>
              <a:rPr sz="2400" dirty="0"/>
              <a:t> </a:t>
            </a:r>
            <a:r>
              <a:rPr sz="2400" dirty="0" err="1"/>
              <a:t>ao</a:t>
            </a:r>
            <a:r>
              <a:rPr sz="2400" dirty="0"/>
              <a:t> </a:t>
            </a:r>
            <a:r>
              <a:rPr sz="2400" dirty="0" err="1"/>
              <a:t>jogo</a:t>
            </a:r>
            <a:r>
              <a:rPr sz="2400" dirty="0"/>
              <a:t>, evite </a:t>
            </a:r>
            <a:r>
              <a:rPr sz="2400" dirty="0" err="1"/>
              <a:t>cair</a:t>
            </a:r>
            <a:r>
              <a:rPr sz="2400" dirty="0"/>
              <a:t> </a:t>
            </a:r>
            <a:r>
              <a:rPr sz="2400" dirty="0" err="1"/>
              <a:t>em</a:t>
            </a:r>
            <a:r>
              <a:rPr sz="2400" dirty="0"/>
              <a:t> </a:t>
            </a:r>
            <a:r>
              <a:rPr sz="2400" dirty="0" err="1"/>
              <a:t>áreas</a:t>
            </a:r>
            <a:r>
              <a:rPr sz="2400" dirty="0"/>
              <a:t> </a:t>
            </a:r>
            <a:r>
              <a:rPr sz="2400" dirty="0" err="1"/>
              <a:t>muito</a:t>
            </a:r>
            <a:r>
              <a:rPr sz="2400" dirty="0"/>
              <a:t> </a:t>
            </a:r>
            <a:r>
              <a:rPr sz="2400" dirty="0" err="1"/>
              <a:t>disputadas</a:t>
            </a:r>
            <a:r>
              <a:rPr sz="2400" dirty="0"/>
              <a:t>. </a:t>
            </a:r>
            <a:r>
              <a:rPr sz="2400" dirty="0" err="1"/>
              <a:t>Prefira</a:t>
            </a:r>
            <a:r>
              <a:rPr sz="2400" dirty="0"/>
              <a:t> </a:t>
            </a:r>
            <a:r>
              <a:rPr sz="2400" dirty="0" err="1"/>
              <a:t>locais</a:t>
            </a:r>
            <a:r>
              <a:rPr sz="2400" dirty="0"/>
              <a:t> </a:t>
            </a:r>
            <a:r>
              <a:rPr sz="2400" dirty="0" err="1"/>
              <a:t>mais</a:t>
            </a:r>
            <a:r>
              <a:rPr sz="2400" dirty="0"/>
              <a:t> </a:t>
            </a:r>
            <a:r>
              <a:rPr sz="2400" dirty="0" err="1"/>
              <a:t>tranquilos</a:t>
            </a:r>
            <a:r>
              <a:rPr sz="2400" dirty="0"/>
              <a:t> para </a:t>
            </a:r>
            <a:r>
              <a:rPr sz="2400" dirty="0" err="1"/>
              <a:t>coletar</a:t>
            </a:r>
            <a:r>
              <a:rPr sz="2400" dirty="0"/>
              <a:t> </a:t>
            </a:r>
            <a:r>
              <a:rPr sz="2400" dirty="0" err="1"/>
              <a:t>armas</a:t>
            </a:r>
            <a:r>
              <a:rPr sz="2400" dirty="0"/>
              <a:t> e </a:t>
            </a:r>
            <a:r>
              <a:rPr sz="2400" dirty="0" err="1"/>
              <a:t>equipamentos</a:t>
            </a:r>
            <a:r>
              <a:rPr sz="2400" dirty="0"/>
              <a:t> com </a:t>
            </a:r>
            <a:r>
              <a:rPr sz="2400" dirty="0" err="1"/>
              <a:t>calma</a:t>
            </a:r>
            <a:r>
              <a:rPr sz="2400" dirty="0"/>
              <a:t> antes de </a:t>
            </a:r>
            <a:r>
              <a:rPr sz="2400" dirty="0" err="1"/>
              <a:t>entrar</a:t>
            </a:r>
            <a:r>
              <a:rPr sz="2400" dirty="0"/>
              <a:t> </a:t>
            </a:r>
            <a:r>
              <a:rPr sz="2400" dirty="0" err="1"/>
              <a:t>em</a:t>
            </a:r>
            <a:r>
              <a:rPr sz="2400" dirty="0"/>
              <a:t> </a:t>
            </a:r>
            <a:r>
              <a:rPr sz="2400" dirty="0" err="1"/>
              <a:t>combate</a:t>
            </a:r>
            <a:r>
              <a:rPr sz="2400" dirty="0"/>
              <a:t>.</a:t>
            </a:r>
          </a:p>
        </p:txBody>
      </p:sp>
      <p:pic>
        <p:nvPicPr>
          <p:cNvPr id="4" name="Picture 3" descr="Mapa tático de Warz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1417638"/>
            <a:ext cx="2743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Estratégia Warzone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765729" cy="4525963"/>
          </a:xfrm>
        </p:spPr>
        <p:txBody>
          <a:bodyPr>
            <a:normAutofit/>
          </a:bodyPr>
          <a:lstStyle/>
          <a:p>
            <a:r>
              <a:rPr sz="2400" dirty="0"/>
              <a:t>🛡️ 2. Sempre </a:t>
            </a:r>
            <a:r>
              <a:rPr sz="2400" dirty="0" err="1"/>
              <a:t>tenha</a:t>
            </a:r>
            <a:r>
              <a:rPr sz="2400" dirty="0"/>
              <a:t> </a:t>
            </a:r>
            <a:r>
              <a:rPr sz="2400" dirty="0" err="1"/>
              <a:t>cobertura</a:t>
            </a:r>
            <a:endParaRPr sz="2400" dirty="0"/>
          </a:p>
          <a:p>
            <a:r>
              <a:rPr sz="2400" dirty="0"/>
              <a:t>Nunca fique </a:t>
            </a:r>
            <a:r>
              <a:rPr sz="2400" dirty="0" err="1"/>
              <a:t>exposto</a:t>
            </a:r>
            <a:r>
              <a:rPr sz="2400" dirty="0"/>
              <a:t> </a:t>
            </a:r>
            <a:r>
              <a:rPr sz="2400" dirty="0" err="1"/>
              <a:t>em</a:t>
            </a:r>
            <a:r>
              <a:rPr sz="2400" dirty="0"/>
              <a:t> campo </a:t>
            </a:r>
            <a:r>
              <a:rPr sz="2400" dirty="0" err="1"/>
              <a:t>aberto</a:t>
            </a:r>
            <a:r>
              <a:rPr sz="2400" dirty="0"/>
              <a:t>. Use </a:t>
            </a:r>
            <a:r>
              <a:rPr sz="2400" dirty="0" err="1"/>
              <a:t>prédios</a:t>
            </a:r>
            <a:r>
              <a:rPr sz="2400" dirty="0"/>
              <a:t>, </a:t>
            </a:r>
            <a:r>
              <a:rPr sz="2400" dirty="0" err="1"/>
              <a:t>muros</a:t>
            </a:r>
            <a:r>
              <a:rPr sz="2400" dirty="0"/>
              <a:t>, </a:t>
            </a:r>
            <a:r>
              <a:rPr sz="2400" dirty="0" err="1"/>
              <a:t>veículos</a:t>
            </a:r>
            <a:r>
              <a:rPr sz="2400" dirty="0"/>
              <a:t> e </a:t>
            </a:r>
            <a:r>
              <a:rPr sz="2400" dirty="0" err="1"/>
              <a:t>pedras</a:t>
            </a:r>
            <a:r>
              <a:rPr sz="2400" dirty="0"/>
              <a:t> </a:t>
            </a:r>
            <a:r>
              <a:rPr sz="2400" dirty="0" err="1"/>
              <a:t>como</a:t>
            </a:r>
            <a:r>
              <a:rPr sz="2400" dirty="0"/>
              <a:t> </a:t>
            </a:r>
            <a:r>
              <a:rPr sz="2400" dirty="0" err="1"/>
              <a:t>proteção</a:t>
            </a:r>
            <a:r>
              <a:rPr sz="2400" dirty="0"/>
              <a:t>. </a:t>
            </a:r>
            <a:r>
              <a:rPr sz="2400" dirty="0" err="1"/>
              <a:t>Isso</a:t>
            </a:r>
            <a:r>
              <a:rPr sz="2400" dirty="0"/>
              <a:t> </a:t>
            </a:r>
            <a:r>
              <a:rPr sz="2400" dirty="0" err="1"/>
              <a:t>aumenta</a:t>
            </a:r>
            <a:r>
              <a:rPr sz="2400" dirty="0"/>
              <a:t> </a:t>
            </a:r>
            <a:r>
              <a:rPr sz="2400" dirty="0" err="1"/>
              <a:t>muito</a:t>
            </a:r>
            <a:r>
              <a:rPr sz="2400" dirty="0"/>
              <a:t> </a:t>
            </a:r>
            <a:r>
              <a:rPr sz="2400" dirty="0" err="1"/>
              <a:t>suas</a:t>
            </a:r>
            <a:r>
              <a:rPr sz="2400" dirty="0"/>
              <a:t> chances de </a:t>
            </a:r>
            <a:r>
              <a:rPr sz="2400" dirty="0" err="1"/>
              <a:t>sobreviver</a:t>
            </a:r>
            <a:r>
              <a:rPr sz="2400" dirty="0"/>
              <a:t> e </a:t>
            </a:r>
            <a:r>
              <a:rPr sz="2400" dirty="0" err="1"/>
              <a:t>te</a:t>
            </a:r>
            <a:r>
              <a:rPr sz="2400" dirty="0"/>
              <a:t> </a:t>
            </a:r>
            <a:r>
              <a:rPr sz="2400" dirty="0" err="1"/>
              <a:t>dá</a:t>
            </a:r>
            <a:r>
              <a:rPr sz="2400" dirty="0"/>
              <a:t> tempo para </a:t>
            </a:r>
            <a:r>
              <a:rPr sz="2400" dirty="0" err="1"/>
              <a:t>planejar</a:t>
            </a:r>
            <a:r>
              <a:rPr sz="2400" dirty="0"/>
              <a:t> a </a:t>
            </a:r>
            <a:r>
              <a:rPr sz="2400" dirty="0" err="1"/>
              <a:t>próxima</a:t>
            </a:r>
            <a:r>
              <a:rPr sz="2400" dirty="0"/>
              <a:t> </a:t>
            </a:r>
            <a:r>
              <a:rPr sz="2400" dirty="0" err="1"/>
              <a:t>ação</a:t>
            </a:r>
            <a:r>
              <a:rPr sz="2400" dirty="0"/>
              <a:t>.</a:t>
            </a:r>
          </a:p>
        </p:txBody>
      </p:sp>
      <p:pic>
        <p:nvPicPr>
          <p:cNvPr id="4" name="Picture 3" descr="Soldado futurista 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1447" y="1600200"/>
            <a:ext cx="3623696" cy="24157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Estratégia Warzone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571641" cy="4525963"/>
          </a:xfrm>
        </p:spPr>
        <p:txBody>
          <a:bodyPr>
            <a:normAutofit/>
          </a:bodyPr>
          <a:lstStyle/>
          <a:p>
            <a:r>
              <a:rPr sz="2400" dirty="0"/>
              <a:t>💰 3. </a:t>
            </a:r>
            <a:r>
              <a:rPr sz="2400" dirty="0" err="1"/>
              <a:t>Aproveite</a:t>
            </a:r>
            <a:r>
              <a:rPr sz="2400" dirty="0"/>
              <a:t> as </a:t>
            </a:r>
            <a:r>
              <a:rPr sz="2400" dirty="0" err="1"/>
              <a:t>Estações</a:t>
            </a:r>
            <a:r>
              <a:rPr sz="2400" dirty="0"/>
              <a:t> de </a:t>
            </a:r>
            <a:r>
              <a:rPr sz="2400" dirty="0" err="1"/>
              <a:t>Compra</a:t>
            </a:r>
            <a:endParaRPr sz="2400" dirty="0"/>
          </a:p>
          <a:p>
            <a:r>
              <a:rPr sz="2400" dirty="0"/>
              <a:t>Junte </a:t>
            </a:r>
            <a:r>
              <a:rPr sz="2400" dirty="0" err="1"/>
              <a:t>dinheiro</a:t>
            </a:r>
            <a:r>
              <a:rPr sz="2400" dirty="0"/>
              <a:t> </a:t>
            </a:r>
            <a:r>
              <a:rPr sz="2400" dirty="0" err="1"/>
              <a:t>ao</a:t>
            </a:r>
            <a:r>
              <a:rPr sz="2400" dirty="0"/>
              <a:t> </a:t>
            </a:r>
            <a:r>
              <a:rPr sz="2400" dirty="0" err="1"/>
              <a:t>longo</a:t>
            </a:r>
            <a:r>
              <a:rPr sz="2400" dirty="0"/>
              <a:t> da </a:t>
            </a:r>
            <a:r>
              <a:rPr sz="2400" dirty="0" err="1"/>
              <a:t>partida</a:t>
            </a:r>
            <a:r>
              <a:rPr sz="2400" dirty="0"/>
              <a:t> e utilize </a:t>
            </a:r>
            <a:r>
              <a:rPr sz="2400" dirty="0" err="1"/>
              <a:t>nas</a:t>
            </a:r>
            <a:r>
              <a:rPr sz="2400" dirty="0"/>
              <a:t> </a:t>
            </a:r>
            <a:r>
              <a:rPr sz="2400" dirty="0" err="1"/>
              <a:t>estações</a:t>
            </a:r>
            <a:r>
              <a:rPr sz="2400" dirty="0"/>
              <a:t> para </a:t>
            </a:r>
            <a:r>
              <a:rPr sz="2400" dirty="0" err="1"/>
              <a:t>comprar</a:t>
            </a:r>
            <a:r>
              <a:rPr sz="2400" dirty="0"/>
              <a:t> kits de </a:t>
            </a:r>
            <a:r>
              <a:rPr sz="2400" dirty="0" err="1"/>
              <a:t>ressurgimento</a:t>
            </a:r>
            <a:r>
              <a:rPr sz="2400" dirty="0"/>
              <a:t>, UAVs (radar) e </a:t>
            </a:r>
            <a:r>
              <a:rPr sz="2400" dirty="0" err="1"/>
              <a:t>armas</a:t>
            </a:r>
            <a:r>
              <a:rPr sz="2400" dirty="0"/>
              <a:t> </a:t>
            </a:r>
            <a:r>
              <a:rPr sz="2400" dirty="0" err="1"/>
              <a:t>personalizadas</a:t>
            </a:r>
            <a:r>
              <a:rPr sz="2400" dirty="0"/>
              <a:t>. Esses </a:t>
            </a:r>
            <a:r>
              <a:rPr sz="2400" dirty="0" err="1"/>
              <a:t>itens</a:t>
            </a:r>
            <a:r>
              <a:rPr sz="2400" dirty="0"/>
              <a:t> </a:t>
            </a:r>
            <a:r>
              <a:rPr sz="2400" dirty="0" err="1"/>
              <a:t>podem</a:t>
            </a:r>
            <a:r>
              <a:rPr sz="2400" dirty="0"/>
              <a:t> mudar </a:t>
            </a:r>
            <a:r>
              <a:rPr sz="2400" dirty="0" err="1"/>
              <a:t>completamente</a:t>
            </a:r>
            <a:r>
              <a:rPr sz="2400" dirty="0"/>
              <a:t> o </a:t>
            </a:r>
            <a:r>
              <a:rPr sz="2400" dirty="0" err="1"/>
              <a:t>rumo</a:t>
            </a:r>
            <a:r>
              <a:rPr sz="2400" dirty="0"/>
              <a:t> do </a:t>
            </a:r>
            <a:r>
              <a:rPr sz="2400" dirty="0" err="1"/>
              <a:t>jogo</a:t>
            </a:r>
            <a:r>
              <a:rPr sz="2400" dirty="0"/>
              <a:t> a </a:t>
            </a:r>
            <a:r>
              <a:rPr sz="2400" dirty="0" err="1"/>
              <a:t>seu</a:t>
            </a:r>
            <a:r>
              <a:rPr sz="2400" dirty="0"/>
              <a:t> favor.</a:t>
            </a:r>
          </a:p>
        </p:txBody>
      </p:sp>
      <p:pic>
        <p:nvPicPr>
          <p:cNvPr id="4" name="Picture 3" descr="Equipe de quatro 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570" y="1600200"/>
            <a:ext cx="2743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Estratégia Warzone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5734373" cy="4114800"/>
          </a:xfrm>
        </p:spPr>
        <p:txBody>
          <a:bodyPr>
            <a:normAutofit/>
          </a:bodyPr>
          <a:lstStyle/>
          <a:p>
            <a:r>
              <a:rPr dirty="0"/>
              <a:t>👥 4</a:t>
            </a:r>
            <a:r>
              <a:rPr sz="2400" dirty="0"/>
              <a:t>. </a:t>
            </a:r>
            <a:r>
              <a:rPr sz="2400" dirty="0" err="1"/>
              <a:t>Jogue</a:t>
            </a:r>
            <a:r>
              <a:rPr sz="2400" dirty="0"/>
              <a:t> </a:t>
            </a:r>
            <a:r>
              <a:rPr sz="2400" dirty="0" err="1"/>
              <a:t>em</a:t>
            </a:r>
            <a:r>
              <a:rPr sz="2400" dirty="0"/>
              <a:t> equipe</a:t>
            </a:r>
          </a:p>
          <a:p>
            <a:r>
              <a:rPr sz="2400" dirty="0"/>
              <a:t>No modo squad, </a:t>
            </a:r>
            <a:r>
              <a:rPr sz="2400" dirty="0" err="1"/>
              <a:t>comunicação</a:t>
            </a:r>
            <a:r>
              <a:rPr sz="2400" dirty="0"/>
              <a:t> é </a:t>
            </a:r>
            <a:r>
              <a:rPr sz="2400" dirty="0" err="1"/>
              <a:t>tudo</a:t>
            </a:r>
            <a:r>
              <a:rPr sz="2400" dirty="0"/>
              <a:t>. Combine </a:t>
            </a:r>
            <a:r>
              <a:rPr sz="2400" dirty="0" err="1"/>
              <a:t>posições</a:t>
            </a:r>
            <a:r>
              <a:rPr sz="2400" dirty="0"/>
              <a:t>, </a:t>
            </a:r>
            <a:r>
              <a:rPr sz="2400" dirty="0" err="1"/>
              <a:t>compartilhe</a:t>
            </a:r>
            <a:r>
              <a:rPr sz="2400" dirty="0"/>
              <a:t> </a:t>
            </a:r>
            <a:r>
              <a:rPr sz="2400" dirty="0" err="1"/>
              <a:t>munição</a:t>
            </a:r>
            <a:r>
              <a:rPr sz="2400" dirty="0"/>
              <a:t> e </a:t>
            </a:r>
            <a:r>
              <a:rPr sz="2400" dirty="0" err="1"/>
              <a:t>equipamentos</a:t>
            </a:r>
            <a:r>
              <a:rPr sz="2400" dirty="0"/>
              <a:t>, e </a:t>
            </a:r>
            <a:r>
              <a:rPr sz="2400" dirty="0" err="1"/>
              <a:t>avise</a:t>
            </a:r>
            <a:r>
              <a:rPr sz="2400" dirty="0"/>
              <a:t> sempre </a:t>
            </a:r>
            <a:r>
              <a:rPr sz="2400" dirty="0" err="1"/>
              <a:t>que</a:t>
            </a:r>
            <a:r>
              <a:rPr sz="2400" dirty="0"/>
              <a:t> </a:t>
            </a:r>
            <a:r>
              <a:rPr sz="2400" dirty="0" err="1"/>
              <a:t>avistar</a:t>
            </a:r>
            <a:r>
              <a:rPr sz="2400" dirty="0"/>
              <a:t> </a:t>
            </a:r>
            <a:r>
              <a:rPr sz="2400" dirty="0" err="1"/>
              <a:t>inimigos</a:t>
            </a:r>
            <a:r>
              <a:rPr sz="2400" dirty="0"/>
              <a:t>. Uma equipe </a:t>
            </a:r>
            <a:r>
              <a:rPr sz="2400" dirty="0" err="1"/>
              <a:t>organizada</a:t>
            </a:r>
            <a:r>
              <a:rPr sz="2400" dirty="0"/>
              <a:t> </a:t>
            </a:r>
            <a:r>
              <a:rPr sz="2400" dirty="0" err="1"/>
              <a:t>tem</a:t>
            </a:r>
            <a:r>
              <a:rPr sz="2400" dirty="0"/>
              <a:t> </a:t>
            </a:r>
            <a:r>
              <a:rPr sz="2400" dirty="0" err="1"/>
              <a:t>muito</a:t>
            </a:r>
            <a:r>
              <a:rPr sz="2400" dirty="0"/>
              <a:t> </a:t>
            </a:r>
            <a:r>
              <a:rPr sz="2400" dirty="0" err="1"/>
              <a:t>mais</a:t>
            </a:r>
            <a:r>
              <a:rPr sz="2400" dirty="0"/>
              <a:t> </a:t>
            </a:r>
            <a:r>
              <a:rPr sz="2400" dirty="0" err="1"/>
              <a:t>vantagem</a:t>
            </a:r>
            <a:r>
              <a:rPr sz="2400" dirty="0"/>
              <a:t> </a:t>
            </a:r>
            <a:r>
              <a:rPr sz="2400" dirty="0" err="1"/>
              <a:t>em</a:t>
            </a:r>
            <a:r>
              <a:rPr sz="2400" dirty="0"/>
              <a:t> </a:t>
            </a:r>
            <a:r>
              <a:rPr sz="2400" dirty="0" err="1"/>
              <a:t>qualquer</a:t>
            </a:r>
            <a:r>
              <a:rPr sz="2400" dirty="0"/>
              <a:t> </a:t>
            </a:r>
            <a:r>
              <a:rPr sz="2400" dirty="0" err="1"/>
              <a:t>confronto</a:t>
            </a:r>
            <a:r>
              <a:rPr sz="2400" dirty="0"/>
              <a:t>.</a:t>
            </a:r>
          </a:p>
        </p:txBody>
      </p:sp>
      <p:pic>
        <p:nvPicPr>
          <p:cNvPr id="4" name="Picture 3" descr="Cena aérea de helicó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573" y="1600200"/>
            <a:ext cx="2743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Estratégia Warzone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401159" cy="4525963"/>
          </a:xfrm>
        </p:spPr>
        <p:txBody>
          <a:bodyPr>
            <a:normAutofit/>
          </a:bodyPr>
          <a:lstStyle/>
          <a:p>
            <a:r>
              <a:rPr dirty="0"/>
              <a:t>🔫 </a:t>
            </a:r>
            <a:r>
              <a:rPr sz="2600" dirty="0"/>
              <a:t>5. Controle o </a:t>
            </a:r>
            <a:r>
              <a:rPr sz="2600" dirty="0" err="1"/>
              <a:t>círculo</a:t>
            </a:r>
            <a:endParaRPr sz="2600" dirty="0"/>
          </a:p>
          <a:p>
            <a:r>
              <a:rPr sz="2600" dirty="0"/>
              <a:t>Fique sempre </a:t>
            </a:r>
            <a:r>
              <a:rPr sz="2600" dirty="0" err="1"/>
              <a:t>atento</a:t>
            </a:r>
            <a:r>
              <a:rPr sz="2600" dirty="0"/>
              <a:t> à zona </a:t>
            </a:r>
            <a:r>
              <a:rPr sz="2600" dirty="0" err="1"/>
              <a:t>segura</a:t>
            </a:r>
            <a:r>
              <a:rPr sz="2600" dirty="0"/>
              <a:t>. </a:t>
            </a:r>
            <a:r>
              <a:rPr sz="2600" dirty="0" err="1"/>
              <a:t>Planeje</a:t>
            </a:r>
            <a:r>
              <a:rPr sz="2600" dirty="0"/>
              <a:t> </a:t>
            </a:r>
            <a:r>
              <a:rPr sz="2600" dirty="0" err="1"/>
              <a:t>seus</a:t>
            </a:r>
            <a:r>
              <a:rPr sz="2600" dirty="0"/>
              <a:t> </a:t>
            </a:r>
            <a:r>
              <a:rPr sz="2600" dirty="0" err="1"/>
              <a:t>movimentos</a:t>
            </a:r>
            <a:r>
              <a:rPr sz="2600" dirty="0"/>
              <a:t> para </a:t>
            </a:r>
            <a:r>
              <a:rPr sz="2600" dirty="0" err="1"/>
              <a:t>não</a:t>
            </a:r>
            <a:r>
              <a:rPr sz="2600" dirty="0"/>
              <a:t> ser </a:t>
            </a:r>
            <a:r>
              <a:rPr sz="2600" dirty="0" err="1"/>
              <a:t>pego</a:t>
            </a:r>
            <a:r>
              <a:rPr sz="2600" dirty="0"/>
              <a:t> </a:t>
            </a:r>
            <a:r>
              <a:rPr sz="2600" dirty="0" err="1"/>
              <a:t>pelo</a:t>
            </a:r>
            <a:r>
              <a:rPr sz="2600" dirty="0"/>
              <a:t> </a:t>
            </a:r>
            <a:r>
              <a:rPr sz="2600" dirty="0" err="1"/>
              <a:t>gás</a:t>
            </a:r>
            <a:r>
              <a:rPr sz="2600" dirty="0"/>
              <a:t> e </a:t>
            </a:r>
            <a:r>
              <a:rPr sz="2600" dirty="0" err="1"/>
              <a:t>tente</a:t>
            </a:r>
            <a:r>
              <a:rPr sz="2600" dirty="0"/>
              <a:t> se </a:t>
            </a:r>
            <a:r>
              <a:rPr sz="2600" dirty="0" err="1"/>
              <a:t>posicionar</a:t>
            </a:r>
            <a:r>
              <a:rPr sz="2600" dirty="0"/>
              <a:t> </a:t>
            </a:r>
            <a:r>
              <a:rPr sz="2600" dirty="0" err="1"/>
              <a:t>em</a:t>
            </a:r>
            <a:r>
              <a:rPr sz="2600" dirty="0"/>
              <a:t> </a:t>
            </a:r>
            <a:r>
              <a:rPr sz="2600" dirty="0" err="1"/>
              <a:t>áreas</a:t>
            </a:r>
            <a:r>
              <a:rPr sz="2600" dirty="0"/>
              <a:t> </a:t>
            </a:r>
            <a:r>
              <a:rPr sz="2600" dirty="0" err="1"/>
              <a:t>estratégicas</a:t>
            </a:r>
            <a:r>
              <a:rPr sz="2600" dirty="0"/>
              <a:t> </a:t>
            </a:r>
            <a:r>
              <a:rPr sz="2600" dirty="0" err="1"/>
              <a:t>dentro</a:t>
            </a:r>
            <a:r>
              <a:rPr sz="2600" dirty="0"/>
              <a:t> do </a:t>
            </a:r>
            <a:r>
              <a:rPr sz="2600" dirty="0" err="1"/>
              <a:t>círculo</a:t>
            </a:r>
            <a:r>
              <a:rPr sz="2600" dirty="0"/>
              <a:t>, </a:t>
            </a:r>
            <a:r>
              <a:rPr sz="2600" dirty="0" err="1"/>
              <a:t>como</a:t>
            </a:r>
            <a:r>
              <a:rPr sz="2600" dirty="0"/>
              <a:t> </a:t>
            </a:r>
            <a:r>
              <a:rPr sz="2600" dirty="0" err="1"/>
              <a:t>pontos</a:t>
            </a:r>
            <a:r>
              <a:rPr sz="2600" dirty="0"/>
              <a:t> altos </a:t>
            </a:r>
            <a:r>
              <a:rPr sz="2600" dirty="0" err="1"/>
              <a:t>ou</a:t>
            </a:r>
            <a:r>
              <a:rPr sz="2600" dirty="0"/>
              <a:t> </a:t>
            </a:r>
            <a:r>
              <a:rPr sz="2600" dirty="0" err="1"/>
              <a:t>locais</a:t>
            </a:r>
            <a:r>
              <a:rPr sz="2600" dirty="0"/>
              <a:t> com </a:t>
            </a:r>
            <a:r>
              <a:rPr sz="2600" dirty="0" err="1"/>
              <a:t>várias</a:t>
            </a:r>
            <a:r>
              <a:rPr sz="2600" dirty="0"/>
              <a:t> </a:t>
            </a:r>
            <a:r>
              <a:rPr sz="2600" dirty="0" err="1"/>
              <a:t>opções</a:t>
            </a:r>
            <a:r>
              <a:rPr sz="2600" dirty="0"/>
              <a:t> de </a:t>
            </a:r>
            <a:r>
              <a:rPr sz="2600" dirty="0" err="1"/>
              <a:t>cobertura</a:t>
            </a:r>
            <a:r>
              <a:rPr sz="2600" dirty="0"/>
              <a:t>.</a:t>
            </a:r>
          </a:p>
        </p:txBody>
      </p:sp>
      <p:pic>
        <p:nvPicPr>
          <p:cNvPr id="4" name="Picture 3" descr="Operador solitário 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332" y="1600200"/>
            <a:ext cx="2743200" cy="4114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229</Words>
  <Application>Microsoft Office PowerPoint</Application>
  <PresentationFormat>Apresentação na tela (4:3)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Estratégia Warzone</vt:lpstr>
      <vt:lpstr>Estratégia Warzone</vt:lpstr>
      <vt:lpstr>Estratégia Warzone</vt:lpstr>
      <vt:lpstr>Estratégia Warzone</vt:lpstr>
      <vt:lpstr>Estratégia Warzone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Jacqueline</dc:creator>
  <cp:keywords/>
  <dc:description>generated using python-pptx</dc:description>
  <cp:lastModifiedBy>Jacqueline Maria dos Santos</cp:lastModifiedBy>
  <cp:revision>2</cp:revision>
  <dcterms:created xsi:type="dcterms:W3CDTF">2013-01-27T09:14:16Z</dcterms:created>
  <dcterms:modified xsi:type="dcterms:W3CDTF">2025-11-16T18:04:34Z</dcterms:modified>
  <cp:category/>
</cp:coreProperties>
</file>

<file path=docProps/thumbnail.jpeg>
</file>